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0399950"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C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3" d="100"/>
          <a:sy n="13" d="100"/>
        </p:scale>
        <p:origin x="11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99994" y="5302386"/>
            <a:ext cx="37799963" cy="11279752"/>
          </a:xfrm>
        </p:spPr>
        <p:txBody>
          <a:bodyPr anchor="b"/>
          <a:lstStyle>
            <a:lvl1pPr algn="ctr">
              <a:defRPr sz="24803"/>
            </a:lvl1pPr>
          </a:lstStyle>
          <a:p>
            <a:r>
              <a:rPr lang="en-GB"/>
              <a:t>Click to edit Master title style</a:t>
            </a:r>
            <a:endParaRPr lang="en-US" dirty="0"/>
          </a:p>
        </p:txBody>
      </p:sp>
      <p:sp>
        <p:nvSpPr>
          <p:cNvPr id="3" name="Subtitle 2"/>
          <p:cNvSpPr>
            <a:spLocks noGrp="1"/>
          </p:cNvSpPr>
          <p:nvPr>
            <p:ph type="subTitle" idx="1"/>
          </p:nvPr>
        </p:nvSpPr>
        <p:spPr>
          <a:xfrm>
            <a:off x="6299994" y="17017128"/>
            <a:ext cx="37799963" cy="7822326"/>
          </a:xfrm>
        </p:spPr>
        <p:txBody>
          <a:bodyPr/>
          <a:lstStyle>
            <a:lvl1pPr marL="0" indent="0" algn="ctr">
              <a:buNone/>
              <a:defRPr sz="9921"/>
            </a:lvl1pPr>
            <a:lvl2pPr marL="1890019" indent="0" algn="ctr">
              <a:buNone/>
              <a:defRPr sz="8268"/>
            </a:lvl2pPr>
            <a:lvl3pPr marL="3780038" indent="0" algn="ctr">
              <a:buNone/>
              <a:defRPr sz="7441"/>
            </a:lvl3pPr>
            <a:lvl4pPr marL="5670057" indent="0" algn="ctr">
              <a:buNone/>
              <a:defRPr sz="6614"/>
            </a:lvl4pPr>
            <a:lvl5pPr marL="7560076" indent="0" algn="ctr">
              <a:buNone/>
              <a:defRPr sz="6614"/>
            </a:lvl5pPr>
            <a:lvl6pPr marL="9450095" indent="0" algn="ctr">
              <a:buNone/>
              <a:defRPr sz="6614"/>
            </a:lvl6pPr>
            <a:lvl7pPr marL="11340114" indent="0" algn="ctr">
              <a:buNone/>
              <a:defRPr sz="6614"/>
            </a:lvl7pPr>
            <a:lvl8pPr marL="13230134" indent="0" algn="ctr">
              <a:buNone/>
              <a:defRPr sz="6614"/>
            </a:lvl8pPr>
            <a:lvl9pPr marL="15120153" indent="0" algn="ctr">
              <a:buNone/>
              <a:defRPr sz="661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67E6B62-DEDE-469E-B8CB-CD0E2D7BFDA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1967646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7E6B62-DEDE-469E-B8CB-CD0E2D7BFDA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212422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4" y="1724962"/>
            <a:ext cx="10867489" cy="2745689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3464997" y="1724962"/>
            <a:ext cx="31972468" cy="274568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7E6B62-DEDE-469E-B8CB-CD0E2D7BFDA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216072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7E6B62-DEDE-469E-B8CB-CD0E2D7BFDA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23049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8747" y="8077327"/>
            <a:ext cx="43469957" cy="13477201"/>
          </a:xfrm>
        </p:spPr>
        <p:txBody>
          <a:bodyPr anchor="b"/>
          <a:lstStyle>
            <a:lvl1pPr>
              <a:defRPr sz="24803"/>
            </a:lvl1pPr>
          </a:lstStyle>
          <a:p>
            <a:r>
              <a:rPr lang="en-GB"/>
              <a:t>Click to edit Master title style</a:t>
            </a:r>
            <a:endParaRPr lang="en-US" dirty="0"/>
          </a:p>
        </p:txBody>
      </p:sp>
      <p:sp>
        <p:nvSpPr>
          <p:cNvPr id="3" name="Text Placeholder 2"/>
          <p:cNvSpPr>
            <a:spLocks noGrp="1"/>
          </p:cNvSpPr>
          <p:nvPr>
            <p:ph type="body" idx="1"/>
          </p:nvPr>
        </p:nvSpPr>
        <p:spPr>
          <a:xfrm>
            <a:off x="3438747" y="21682028"/>
            <a:ext cx="43469957" cy="7087342"/>
          </a:xfrm>
        </p:spPr>
        <p:txBody>
          <a:bodyPr/>
          <a:lstStyle>
            <a:lvl1pPr marL="0" indent="0">
              <a:buNone/>
              <a:defRPr sz="9921">
                <a:solidFill>
                  <a:schemeClr val="tx1">
                    <a:tint val="75000"/>
                  </a:schemeClr>
                </a:solidFill>
              </a:defRPr>
            </a:lvl1pPr>
            <a:lvl2pPr marL="1890019" indent="0">
              <a:buNone/>
              <a:defRPr sz="8268">
                <a:solidFill>
                  <a:schemeClr val="tx1">
                    <a:tint val="75000"/>
                  </a:schemeClr>
                </a:solidFill>
              </a:defRPr>
            </a:lvl2pPr>
            <a:lvl3pPr marL="3780038" indent="0">
              <a:buNone/>
              <a:defRPr sz="7441">
                <a:solidFill>
                  <a:schemeClr val="tx1">
                    <a:tint val="75000"/>
                  </a:schemeClr>
                </a:solidFill>
              </a:defRPr>
            </a:lvl3pPr>
            <a:lvl4pPr marL="5670057" indent="0">
              <a:buNone/>
              <a:defRPr sz="6614">
                <a:solidFill>
                  <a:schemeClr val="tx1">
                    <a:tint val="75000"/>
                  </a:schemeClr>
                </a:solidFill>
              </a:defRPr>
            </a:lvl4pPr>
            <a:lvl5pPr marL="7560076" indent="0">
              <a:buNone/>
              <a:defRPr sz="6614">
                <a:solidFill>
                  <a:schemeClr val="tx1">
                    <a:tint val="75000"/>
                  </a:schemeClr>
                </a:solidFill>
              </a:defRPr>
            </a:lvl5pPr>
            <a:lvl6pPr marL="9450095" indent="0">
              <a:buNone/>
              <a:defRPr sz="6614">
                <a:solidFill>
                  <a:schemeClr val="tx1">
                    <a:tint val="75000"/>
                  </a:schemeClr>
                </a:solidFill>
              </a:defRPr>
            </a:lvl6pPr>
            <a:lvl7pPr marL="11340114" indent="0">
              <a:buNone/>
              <a:defRPr sz="6614">
                <a:solidFill>
                  <a:schemeClr val="tx1">
                    <a:tint val="75000"/>
                  </a:schemeClr>
                </a:solidFill>
              </a:defRPr>
            </a:lvl7pPr>
            <a:lvl8pPr marL="13230134" indent="0">
              <a:buNone/>
              <a:defRPr sz="6614">
                <a:solidFill>
                  <a:schemeClr val="tx1">
                    <a:tint val="75000"/>
                  </a:schemeClr>
                </a:solidFill>
              </a:defRPr>
            </a:lvl8pPr>
            <a:lvl9pPr marL="15120153" indent="0">
              <a:buNone/>
              <a:defRPr sz="661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67E6B62-DEDE-469E-B8CB-CD0E2D7BFDA4}" type="datetimeFigureOut">
              <a:rPr lang="en-US" smtClean="0"/>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387144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3464996" y="8624810"/>
            <a:ext cx="21419979" cy="205570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25514975" y="8624810"/>
            <a:ext cx="21419979" cy="205570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67E6B62-DEDE-469E-B8CB-CD0E2D7BFDA4}"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379596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71561" y="1724964"/>
            <a:ext cx="43469957" cy="6262365"/>
          </a:xfrm>
        </p:spPr>
        <p:txBody>
          <a:bodyPr/>
          <a:lstStyle/>
          <a:p>
            <a:r>
              <a:rPr lang="en-GB"/>
              <a:t>Click to edit Master title style</a:t>
            </a:r>
            <a:endParaRPr lang="en-US" dirty="0"/>
          </a:p>
        </p:txBody>
      </p:sp>
      <p:sp>
        <p:nvSpPr>
          <p:cNvPr id="3" name="Text Placeholder 2"/>
          <p:cNvSpPr>
            <a:spLocks noGrp="1"/>
          </p:cNvSpPr>
          <p:nvPr>
            <p:ph type="body" idx="1"/>
          </p:nvPr>
        </p:nvSpPr>
        <p:spPr>
          <a:xfrm>
            <a:off x="3471563" y="7942328"/>
            <a:ext cx="21321539"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n-GB"/>
              <a:t>Click to edit Master text styles</a:t>
            </a:r>
          </a:p>
        </p:txBody>
      </p:sp>
      <p:sp>
        <p:nvSpPr>
          <p:cNvPr id="4" name="Content Placeholder 3"/>
          <p:cNvSpPr>
            <a:spLocks noGrp="1"/>
          </p:cNvSpPr>
          <p:nvPr>
            <p:ph sz="half" idx="2"/>
          </p:nvPr>
        </p:nvSpPr>
        <p:spPr>
          <a:xfrm>
            <a:off x="3471563" y="11834740"/>
            <a:ext cx="21321539" cy="174071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25514975" y="7942328"/>
            <a:ext cx="21426543" cy="3892412"/>
          </a:xfrm>
        </p:spPr>
        <p:txBody>
          <a:bodyPr anchor="b"/>
          <a:lstStyle>
            <a:lvl1pPr marL="0" indent="0">
              <a:buNone/>
              <a:defRPr sz="9921" b="1"/>
            </a:lvl1pPr>
            <a:lvl2pPr marL="1890019" indent="0">
              <a:buNone/>
              <a:defRPr sz="8268" b="1"/>
            </a:lvl2pPr>
            <a:lvl3pPr marL="3780038" indent="0">
              <a:buNone/>
              <a:defRPr sz="7441" b="1"/>
            </a:lvl3pPr>
            <a:lvl4pPr marL="5670057" indent="0">
              <a:buNone/>
              <a:defRPr sz="6614" b="1"/>
            </a:lvl4pPr>
            <a:lvl5pPr marL="7560076" indent="0">
              <a:buNone/>
              <a:defRPr sz="6614" b="1"/>
            </a:lvl5pPr>
            <a:lvl6pPr marL="9450095" indent="0">
              <a:buNone/>
              <a:defRPr sz="6614" b="1"/>
            </a:lvl6pPr>
            <a:lvl7pPr marL="11340114" indent="0">
              <a:buNone/>
              <a:defRPr sz="6614" b="1"/>
            </a:lvl7pPr>
            <a:lvl8pPr marL="13230134" indent="0">
              <a:buNone/>
              <a:defRPr sz="6614" b="1"/>
            </a:lvl8pPr>
            <a:lvl9pPr marL="15120153" indent="0">
              <a:buNone/>
              <a:defRPr sz="6614" b="1"/>
            </a:lvl9pPr>
          </a:lstStyle>
          <a:p>
            <a:pPr lvl="0"/>
            <a:r>
              <a:rPr lang="en-GB"/>
              <a:t>Click to edit Master text styles</a:t>
            </a:r>
          </a:p>
        </p:txBody>
      </p:sp>
      <p:sp>
        <p:nvSpPr>
          <p:cNvPr id="6" name="Content Placeholder 5"/>
          <p:cNvSpPr>
            <a:spLocks noGrp="1"/>
          </p:cNvSpPr>
          <p:nvPr>
            <p:ph sz="quarter" idx="4"/>
          </p:nvPr>
        </p:nvSpPr>
        <p:spPr>
          <a:xfrm>
            <a:off x="25514975" y="11834740"/>
            <a:ext cx="21426543" cy="174071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67E6B62-DEDE-469E-B8CB-CD0E2D7BFDA4}" type="datetimeFigureOut">
              <a:rPr lang="en-US" smtClean="0"/>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206172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67E6B62-DEDE-469E-B8CB-CD0E2D7BFDA4}" type="datetimeFigureOut">
              <a:rPr lang="en-US" smtClean="0"/>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49224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E6B62-DEDE-469E-B8CB-CD0E2D7BFDA4}" type="datetimeFigureOut">
              <a:rPr lang="en-US" smtClean="0"/>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4843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n-GB"/>
              <a:t>Click to edit Master title style</a:t>
            </a:r>
            <a:endParaRPr lang="en-US" dirty="0"/>
          </a:p>
        </p:txBody>
      </p:sp>
      <p:sp>
        <p:nvSpPr>
          <p:cNvPr id="3" name="Content Placeholder 2"/>
          <p:cNvSpPr>
            <a:spLocks noGrp="1"/>
          </p:cNvSpPr>
          <p:nvPr>
            <p:ph idx="1"/>
          </p:nvPr>
        </p:nvSpPr>
        <p:spPr>
          <a:xfrm>
            <a:off x="21426543" y="4664900"/>
            <a:ext cx="25514975" cy="23024494"/>
          </a:xfrm>
        </p:spPr>
        <p:txBody>
          <a:bodyPr/>
          <a:lstStyle>
            <a:lvl1pPr>
              <a:defRPr sz="13228"/>
            </a:lvl1pPr>
            <a:lvl2pPr>
              <a:defRPr sz="11575"/>
            </a:lvl2pPr>
            <a:lvl3pPr>
              <a:defRPr sz="9921"/>
            </a:lvl3pPr>
            <a:lvl4pPr>
              <a:defRPr sz="8268"/>
            </a:lvl4pPr>
            <a:lvl5pPr>
              <a:defRPr sz="8268"/>
            </a:lvl5pPr>
            <a:lvl6pPr>
              <a:defRPr sz="8268"/>
            </a:lvl6pPr>
            <a:lvl7pPr>
              <a:defRPr sz="8268"/>
            </a:lvl7pPr>
            <a:lvl8pPr>
              <a:defRPr sz="8268"/>
            </a:lvl8pPr>
            <a:lvl9pPr>
              <a:defRPr sz="826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n-GB"/>
              <a:t>Click to edit Master text styles</a:t>
            </a:r>
          </a:p>
        </p:txBody>
      </p:sp>
      <p:sp>
        <p:nvSpPr>
          <p:cNvPr id="5" name="Date Placeholder 4"/>
          <p:cNvSpPr>
            <a:spLocks noGrp="1"/>
          </p:cNvSpPr>
          <p:nvPr>
            <p:ph type="dt" sz="half" idx="10"/>
          </p:nvPr>
        </p:nvSpPr>
        <p:spPr/>
        <p:txBody>
          <a:bodyPr/>
          <a:lstStyle/>
          <a:p>
            <a:fld id="{C67E6B62-DEDE-469E-B8CB-CD0E2D7BFDA4}"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41320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3" y="2159952"/>
            <a:ext cx="16255294" cy="7559834"/>
          </a:xfrm>
        </p:spPr>
        <p:txBody>
          <a:bodyPr anchor="b"/>
          <a:lstStyle>
            <a:lvl1pPr>
              <a:defRPr sz="13228"/>
            </a:lvl1pPr>
          </a:lstStyle>
          <a:p>
            <a:r>
              <a:rPr lang="en-GB"/>
              <a:t>Click to edit Master title style</a:t>
            </a:r>
            <a:endParaRPr lang="en-US" dirty="0"/>
          </a:p>
        </p:txBody>
      </p:sp>
      <p:sp>
        <p:nvSpPr>
          <p:cNvPr id="3" name="Picture Placeholder 2"/>
          <p:cNvSpPr>
            <a:spLocks noGrp="1" noChangeAspect="1"/>
          </p:cNvSpPr>
          <p:nvPr>
            <p:ph type="pic" idx="1"/>
          </p:nvPr>
        </p:nvSpPr>
        <p:spPr>
          <a:xfrm>
            <a:off x="21426543" y="4664900"/>
            <a:ext cx="25514975" cy="23024494"/>
          </a:xfrm>
        </p:spPr>
        <p:txBody>
          <a:bodyPr anchor="t"/>
          <a:lstStyle>
            <a:lvl1pPr marL="0" indent="0">
              <a:buNone/>
              <a:defRPr sz="13228"/>
            </a:lvl1pPr>
            <a:lvl2pPr marL="1890019" indent="0">
              <a:buNone/>
              <a:defRPr sz="11575"/>
            </a:lvl2pPr>
            <a:lvl3pPr marL="3780038" indent="0">
              <a:buNone/>
              <a:defRPr sz="9921"/>
            </a:lvl3pPr>
            <a:lvl4pPr marL="5670057" indent="0">
              <a:buNone/>
              <a:defRPr sz="8268"/>
            </a:lvl4pPr>
            <a:lvl5pPr marL="7560076" indent="0">
              <a:buNone/>
              <a:defRPr sz="8268"/>
            </a:lvl5pPr>
            <a:lvl6pPr marL="9450095" indent="0">
              <a:buNone/>
              <a:defRPr sz="8268"/>
            </a:lvl6pPr>
            <a:lvl7pPr marL="11340114" indent="0">
              <a:buNone/>
              <a:defRPr sz="8268"/>
            </a:lvl7pPr>
            <a:lvl8pPr marL="13230134" indent="0">
              <a:buNone/>
              <a:defRPr sz="8268"/>
            </a:lvl8pPr>
            <a:lvl9pPr marL="15120153" indent="0">
              <a:buNone/>
              <a:defRPr sz="8268"/>
            </a:lvl9pPr>
          </a:lstStyle>
          <a:p>
            <a:r>
              <a:rPr lang="en-GB"/>
              <a:t>Click icon to add picture</a:t>
            </a:r>
            <a:endParaRPr lang="en-US" dirty="0"/>
          </a:p>
        </p:txBody>
      </p:sp>
      <p:sp>
        <p:nvSpPr>
          <p:cNvPr id="4" name="Text Placeholder 3"/>
          <p:cNvSpPr>
            <a:spLocks noGrp="1"/>
          </p:cNvSpPr>
          <p:nvPr>
            <p:ph type="body" sz="half" idx="2"/>
          </p:nvPr>
        </p:nvSpPr>
        <p:spPr>
          <a:xfrm>
            <a:off x="3471563" y="9719786"/>
            <a:ext cx="16255294" cy="18007107"/>
          </a:xfrm>
        </p:spPr>
        <p:txBody>
          <a:bodyPr/>
          <a:lstStyle>
            <a:lvl1pPr marL="0" indent="0">
              <a:buNone/>
              <a:defRPr sz="6614"/>
            </a:lvl1pPr>
            <a:lvl2pPr marL="1890019" indent="0">
              <a:buNone/>
              <a:defRPr sz="5787"/>
            </a:lvl2pPr>
            <a:lvl3pPr marL="3780038" indent="0">
              <a:buNone/>
              <a:defRPr sz="4961"/>
            </a:lvl3pPr>
            <a:lvl4pPr marL="5670057" indent="0">
              <a:buNone/>
              <a:defRPr sz="4134"/>
            </a:lvl4pPr>
            <a:lvl5pPr marL="7560076" indent="0">
              <a:buNone/>
              <a:defRPr sz="4134"/>
            </a:lvl5pPr>
            <a:lvl6pPr marL="9450095" indent="0">
              <a:buNone/>
              <a:defRPr sz="4134"/>
            </a:lvl6pPr>
            <a:lvl7pPr marL="11340114" indent="0">
              <a:buNone/>
              <a:defRPr sz="4134"/>
            </a:lvl7pPr>
            <a:lvl8pPr marL="13230134" indent="0">
              <a:buNone/>
              <a:defRPr sz="4134"/>
            </a:lvl8pPr>
            <a:lvl9pPr marL="15120153" indent="0">
              <a:buNone/>
              <a:defRPr sz="4134"/>
            </a:lvl9pPr>
          </a:lstStyle>
          <a:p>
            <a:pPr lvl="0"/>
            <a:r>
              <a:rPr lang="en-GB"/>
              <a:t>Click to edit Master text styles</a:t>
            </a:r>
          </a:p>
        </p:txBody>
      </p:sp>
      <p:sp>
        <p:nvSpPr>
          <p:cNvPr id="5" name="Date Placeholder 4"/>
          <p:cNvSpPr>
            <a:spLocks noGrp="1"/>
          </p:cNvSpPr>
          <p:nvPr>
            <p:ph type="dt" sz="half" idx="10"/>
          </p:nvPr>
        </p:nvSpPr>
        <p:spPr/>
        <p:txBody>
          <a:bodyPr/>
          <a:lstStyle/>
          <a:p>
            <a:fld id="{C67E6B62-DEDE-469E-B8CB-CD0E2D7BFDA4}" type="datetimeFigureOut">
              <a:rPr lang="en-US" smtClean="0"/>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1EDE0-7DA2-4C66-B4DF-61C5A1FDFDCE}" type="slidenum">
              <a:rPr lang="en-US" smtClean="0"/>
              <a:t>‹#›</a:t>
            </a:fld>
            <a:endParaRPr lang="en-US"/>
          </a:p>
        </p:txBody>
      </p:sp>
    </p:spTree>
    <p:extLst>
      <p:ext uri="{BB962C8B-B14F-4D97-AF65-F5344CB8AC3E}">
        <p14:creationId xmlns:p14="http://schemas.microsoft.com/office/powerpoint/2010/main" val="36060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1724964"/>
            <a:ext cx="43469957" cy="626236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3464997" y="8624810"/>
            <a:ext cx="43469957" cy="2055705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3464996" y="30029342"/>
            <a:ext cx="11339989" cy="1724962"/>
          </a:xfrm>
          <a:prstGeom prst="rect">
            <a:avLst/>
          </a:prstGeom>
        </p:spPr>
        <p:txBody>
          <a:bodyPr vert="horz" lIns="91440" tIns="45720" rIns="91440" bIns="45720" rtlCol="0" anchor="ctr"/>
          <a:lstStyle>
            <a:lvl1pPr algn="l">
              <a:defRPr sz="4961">
                <a:solidFill>
                  <a:schemeClr val="tx1">
                    <a:tint val="75000"/>
                  </a:schemeClr>
                </a:solidFill>
              </a:defRPr>
            </a:lvl1pPr>
          </a:lstStyle>
          <a:p>
            <a:fld id="{C67E6B62-DEDE-469E-B8CB-CD0E2D7BFDA4}" type="datetimeFigureOut">
              <a:rPr lang="en-US" smtClean="0"/>
              <a:t>8/8/2024</a:t>
            </a:fld>
            <a:endParaRPr lang="en-US"/>
          </a:p>
        </p:txBody>
      </p:sp>
      <p:sp>
        <p:nvSpPr>
          <p:cNvPr id="5" name="Footer Placeholder 4"/>
          <p:cNvSpPr>
            <a:spLocks noGrp="1"/>
          </p:cNvSpPr>
          <p:nvPr>
            <p:ph type="ftr" sz="quarter" idx="3"/>
          </p:nvPr>
        </p:nvSpPr>
        <p:spPr>
          <a:xfrm>
            <a:off x="16694984" y="30029342"/>
            <a:ext cx="17009983" cy="1724962"/>
          </a:xfrm>
          <a:prstGeom prst="rect">
            <a:avLst/>
          </a:prstGeom>
        </p:spPr>
        <p:txBody>
          <a:bodyPr vert="horz" lIns="91440" tIns="45720" rIns="91440" bIns="45720" rtlCol="0" anchor="ctr"/>
          <a:lstStyle>
            <a:lvl1pPr algn="ctr">
              <a:defRPr sz="496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594965" y="30029342"/>
            <a:ext cx="11339989" cy="1724962"/>
          </a:xfrm>
          <a:prstGeom prst="rect">
            <a:avLst/>
          </a:prstGeom>
        </p:spPr>
        <p:txBody>
          <a:bodyPr vert="horz" lIns="91440" tIns="45720" rIns="91440" bIns="45720" rtlCol="0" anchor="ctr"/>
          <a:lstStyle>
            <a:lvl1pPr algn="r">
              <a:defRPr sz="4961">
                <a:solidFill>
                  <a:schemeClr val="tx1">
                    <a:tint val="75000"/>
                  </a:schemeClr>
                </a:solidFill>
              </a:defRPr>
            </a:lvl1pPr>
          </a:lstStyle>
          <a:p>
            <a:fld id="{0421EDE0-7DA2-4C66-B4DF-61C5A1FDFDCE}" type="slidenum">
              <a:rPr lang="en-US" smtClean="0"/>
              <a:t>‹#›</a:t>
            </a:fld>
            <a:endParaRPr lang="en-US"/>
          </a:p>
        </p:txBody>
      </p:sp>
    </p:spTree>
    <p:extLst>
      <p:ext uri="{BB962C8B-B14F-4D97-AF65-F5344CB8AC3E}">
        <p14:creationId xmlns:p14="http://schemas.microsoft.com/office/powerpoint/2010/main" val="387814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png" /><Relationship Id="rId1" Type="http://schemas.openxmlformats.org/officeDocument/2006/relationships/slideLayout" Target="../slideLayouts/slideLayout1.xml" /><Relationship Id="rId4"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A6D8DF-5902-CB37-33E6-BB4EFF562B84}"/>
              </a:ext>
            </a:extLst>
          </p:cNvPr>
          <p:cNvSpPr>
            <a:spLocks noChangeArrowheads="1"/>
          </p:cNvSpPr>
          <p:nvPr/>
        </p:nvSpPr>
        <p:spPr bwMode="auto">
          <a:xfrm>
            <a:off x="356400" y="7893844"/>
            <a:ext cx="10004400" cy="8565076"/>
          </a:xfrm>
          <a:prstGeom prst="rect">
            <a:avLst/>
          </a:prstGeom>
          <a:solidFill>
            <a:srgbClr val="D7ECEF"/>
          </a:solidFill>
          <a:ln w="12700">
            <a:solidFill>
              <a:srgbClr val="523864"/>
            </a:solidFill>
          </a:ln>
          <a:effectLst/>
        </p:spPr>
        <p:txBody>
          <a:bodyPr lIns="375509" tIns="375509" rIns="375509" bIns="375509"/>
          <a:lstStyle/>
          <a:p>
            <a:pPr defTabSz="952097" eaLnBrk="0" hangingPunct="0">
              <a:spcBef>
                <a:spcPct val="50000"/>
              </a:spcBef>
            </a:pPr>
            <a:r>
              <a:rPr lang="en-US" sz="5500" b="1" cap="all" dirty="0">
                <a:solidFill>
                  <a:srgbClr val="F06725"/>
                </a:solidFill>
              </a:rPr>
              <a:t>PURPOSE</a:t>
            </a:r>
          </a:p>
          <a:p>
            <a:pPr defTabSz="952097" eaLnBrk="0" hangingPunct="0">
              <a:spcBef>
                <a:spcPct val="50000"/>
              </a:spcBef>
            </a:pPr>
            <a:r>
              <a:rPr lang="en-CA" sz="4000" b="1" dirty="0">
                <a:solidFill>
                  <a:srgbClr val="003152"/>
                </a:solidFill>
              </a:rPr>
              <a:t>How To Use This Poster Template</a:t>
            </a:r>
          </a:p>
          <a:p>
            <a:pPr defTabSz="952097" eaLnBrk="0" hangingPunct="0">
              <a:spcBef>
                <a:spcPct val="50000"/>
              </a:spcBef>
            </a:pPr>
            <a:r>
              <a:rPr lang="en-CA" sz="3600" dirty="0">
                <a:solidFill>
                  <a:srgbClr val="003152"/>
                </a:solidFill>
              </a:rPr>
              <a:t>Highlight this text and replace it by either typing in new text, or by copying text from a Microsoft Word document or a PowerPoint slide and pasting it in.</a:t>
            </a:r>
          </a:p>
          <a:p>
            <a:pPr defTabSz="952097" eaLnBrk="0" hangingPunct="0">
              <a:spcBef>
                <a:spcPct val="50000"/>
              </a:spcBef>
            </a:pPr>
            <a:r>
              <a:rPr lang="en-CA" sz="4000" b="1" dirty="0">
                <a:solidFill>
                  <a:srgbClr val="003152"/>
                </a:solidFill>
              </a:rPr>
              <a:t>Font</a:t>
            </a:r>
            <a:endParaRPr lang="en-CA" sz="3000" b="1" dirty="0">
              <a:solidFill>
                <a:srgbClr val="003152"/>
              </a:solidFill>
            </a:endParaRPr>
          </a:p>
          <a:p>
            <a:pPr marL="742950" indent="-742950" defTabSz="952097" eaLnBrk="0" hangingPunct="0">
              <a:spcBef>
                <a:spcPct val="50000"/>
              </a:spcBef>
              <a:buFont typeface="+mj-lt"/>
              <a:buAutoNum type="arabicPeriod"/>
            </a:pPr>
            <a:r>
              <a:rPr lang="en-CA" sz="3600" dirty="0">
                <a:solidFill>
                  <a:srgbClr val="003152"/>
                </a:solidFill>
              </a:rPr>
              <a:t>Font size must be 20 points or larger.</a:t>
            </a:r>
          </a:p>
          <a:p>
            <a:pPr marL="742950" indent="-742950" defTabSz="952097" eaLnBrk="0" hangingPunct="0">
              <a:spcBef>
                <a:spcPct val="50000"/>
              </a:spcBef>
              <a:buFont typeface="+mj-lt"/>
              <a:buAutoNum type="arabicPeriod"/>
            </a:pPr>
            <a:r>
              <a:rPr lang="en-CA" sz="3600" dirty="0">
                <a:solidFill>
                  <a:srgbClr val="003152"/>
                </a:solidFill>
              </a:rPr>
              <a:t>Font must be left-aligned. Do not center font.</a:t>
            </a:r>
          </a:p>
          <a:p>
            <a:pPr marL="742950" indent="-742950" defTabSz="952097" eaLnBrk="0" hangingPunct="0">
              <a:spcBef>
                <a:spcPct val="50000"/>
              </a:spcBef>
              <a:buFont typeface="+mj-lt"/>
              <a:buAutoNum type="arabicPeriod"/>
            </a:pPr>
            <a:r>
              <a:rPr lang="en-CA" sz="3600" dirty="0">
                <a:solidFill>
                  <a:srgbClr val="003152"/>
                </a:solidFill>
              </a:rPr>
              <a:t>Use of Arial Font is strongly encouraged.</a:t>
            </a:r>
          </a:p>
          <a:p>
            <a:pPr defTabSz="952097"/>
            <a:endParaRPr lang="en-AU" sz="3000" dirty="0">
              <a:latin typeface="Arial" charset="0"/>
            </a:endParaRPr>
          </a:p>
        </p:txBody>
      </p:sp>
      <p:sp>
        <p:nvSpPr>
          <p:cNvPr id="16" name="Rectangle 15">
            <a:extLst>
              <a:ext uri="{FF2B5EF4-FFF2-40B4-BE49-F238E27FC236}">
                <a16:creationId xmlns:a16="http://schemas.microsoft.com/office/drawing/2014/main" id="{2A528D11-6953-8F38-94FC-5BAA7B252CBF}"/>
              </a:ext>
            </a:extLst>
          </p:cNvPr>
          <p:cNvSpPr>
            <a:spLocks noChangeArrowheads="1"/>
          </p:cNvSpPr>
          <p:nvPr/>
        </p:nvSpPr>
        <p:spPr bwMode="auto">
          <a:xfrm>
            <a:off x="37440000" y="7893844"/>
            <a:ext cx="12610800" cy="14587032"/>
          </a:xfrm>
          <a:prstGeom prst="rect">
            <a:avLst/>
          </a:prstGeom>
          <a:solidFill>
            <a:srgbClr val="D7ECEF"/>
          </a:solidFill>
          <a:ln w="12700">
            <a:solidFill>
              <a:srgbClr val="523864"/>
            </a:solidFill>
            <a:miter lim="800000"/>
            <a:headEnd/>
            <a:tailEnd/>
          </a:ln>
          <a:effectLst/>
        </p:spPr>
        <p:txBody>
          <a:bodyPr lIns="375509" tIns="375509" rIns="375509" bIns="375509"/>
          <a:lstStyle/>
          <a:p>
            <a:pPr defTabSz="952097" eaLnBrk="0" hangingPunct="0">
              <a:spcBef>
                <a:spcPct val="50000"/>
              </a:spcBef>
            </a:pPr>
            <a:r>
              <a:rPr lang="en-US" sz="5500" b="1" cap="all" dirty="0">
                <a:solidFill>
                  <a:srgbClr val="F06725"/>
                </a:solidFill>
              </a:rPr>
              <a:t>Conclusion(s)</a:t>
            </a:r>
          </a:p>
          <a:p>
            <a:pPr defTabSz="952097">
              <a:spcBef>
                <a:spcPct val="50000"/>
              </a:spcBef>
            </a:pPr>
            <a:r>
              <a:rPr lang="en-CA" sz="4400" b="1" dirty="0">
                <a:solidFill>
                  <a:srgbClr val="003152"/>
                </a:solidFill>
                <a:cs typeface="Arial" charset="0"/>
              </a:rPr>
              <a:t>Inserting Pictures</a:t>
            </a:r>
          </a:p>
          <a:p>
            <a:pPr marL="514350" indent="-514350" defTabSz="952097">
              <a:spcBef>
                <a:spcPct val="50000"/>
              </a:spcBef>
              <a:buFont typeface="+mj-lt"/>
              <a:buAutoNum type="arabicPeriod"/>
            </a:pPr>
            <a:r>
              <a:rPr lang="en-CA" sz="3600" dirty="0">
                <a:solidFill>
                  <a:srgbClr val="003152"/>
                </a:solidFill>
                <a:cs typeface="Arial" charset="0"/>
              </a:rPr>
              <a:t>Select “INSERT” from top navigation.</a:t>
            </a:r>
          </a:p>
          <a:p>
            <a:pPr marL="514350" indent="-514350" defTabSz="952097">
              <a:spcBef>
                <a:spcPct val="50000"/>
              </a:spcBef>
              <a:buFont typeface="+mj-lt"/>
              <a:buAutoNum type="arabicPeriod"/>
            </a:pPr>
            <a:r>
              <a:rPr lang="en-CA" sz="3600" dirty="0">
                <a:solidFill>
                  <a:srgbClr val="003152"/>
                </a:solidFill>
                <a:cs typeface="Arial" charset="0"/>
              </a:rPr>
              <a:t>Select “Picture.”</a:t>
            </a:r>
          </a:p>
          <a:p>
            <a:pPr marL="514350" indent="-514350" defTabSz="952097">
              <a:spcBef>
                <a:spcPct val="50000"/>
              </a:spcBef>
              <a:buFont typeface="+mj-lt"/>
              <a:buAutoNum type="arabicPeriod"/>
            </a:pPr>
            <a:r>
              <a:rPr lang="en-CA" sz="3600" dirty="0">
                <a:solidFill>
                  <a:srgbClr val="003152"/>
                </a:solidFill>
                <a:cs typeface="Arial" charset="0"/>
              </a:rPr>
              <a:t>Locate the file on your computer, select it, and click “insert.”</a:t>
            </a:r>
          </a:p>
          <a:p>
            <a:pPr defTabSz="952097"/>
            <a:endParaRPr lang="en-US" sz="3993" b="1" dirty="0">
              <a:solidFill>
                <a:srgbClr val="003152"/>
              </a:solidFill>
              <a:cs typeface="Arial" charset="0"/>
            </a:endParaRPr>
          </a:p>
          <a:p>
            <a:pPr defTabSz="952097"/>
            <a:r>
              <a:rPr lang="en-CA" sz="4400" b="1" dirty="0">
                <a:solidFill>
                  <a:srgbClr val="003152"/>
                </a:solidFill>
                <a:cs typeface="Arial" charset="0"/>
              </a:rPr>
              <a:t>Adding Graphs</a:t>
            </a:r>
          </a:p>
          <a:p>
            <a:pPr defTabSz="952097"/>
            <a:r>
              <a:rPr lang="en-CA" sz="3600" dirty="0">
                <a:solidFill>
                  <a:srgbClr val="003152"/>
                </a:solidFill>
                <a:cs typeface="Arial" charset="0"/>
              </a:rPr>
              <a:t>Simple graphs can be created in Microsoft Excel or PowerPoint. Graphs created in scientific graphing programs (e.g. Sigma Plot, Prism, etc.) </a:t>
            </a:r>
            <a:r>
              <a:rPr lang="en-CA" sz="3600" b="1" dirty="0">
                <a:solidFill>
                  <a:srgbClr val="003152"/>
                </a:solidFill>
                <a:cs typeface="Arial" charset="0"/>
              </a:rPr>
              <a:t>must be saved in JPEG or PNG format.</a:t>
            </a:r>
          </a:p>
          <a:p>
            <a:pPr defTabSz="952097"/>
            <a:endParaRPr lang="en-US" sz="3993" b="1" dirty="0">
              <a:solidFill>
                <a:srgbClr val="5F0015"/>
              </a:solidFill>
              <a:cs typeface="Arial" charset="0"/>
            </a:endParaRPr>
          </a:p>
        </p:txBody>
      </p:sp>
      <p:sp>
        <p:nvSpPr>
          <p:cNvPr id="17" name="Rectangle 16">
            <a:extLst>
              <a:ext uri="{FF2B5EF4-FFF2-40B4-BE49-F238E27FC236}">
                <a16:creationId xmlns:a16="http://schemas.microsoft.com/office/drawing/2014/main" id="{F13CB32D-5253-2EC1-9B42-90F0083DCC04}"/>
              </a:ext>
            </a:extLst>
          </p:cNvPr>
          <p:cNvSpPr>
            <a:spLocks noChangeArrowheads="1"/>
          </p:cNvSpPr>
          <p:nvPr/>
        </p:nvSpPr>
        <p:spPr bwMode="auto">
          <a:xfrm>
            <a:off x="10722913" y="7893844"/>
            <a:ext cx="26354975" cy="24111788"/>
          </a:xfrm>
          <a:prstGeom prst="rect">
            <a:avLst/>
          </a:prstGeom>
          <a:solidFill>
            <a:srgbClr val="D7ECEF"/>
          </a:solidFill>
          <a:ln w="12700">
            <a:solidFill>
              <a:srgbClr val="523864"/>
            </a:solidFill>
            <a:miter lim="800000"/>
            <a:headEnd/>
            <a:tailEnd/>
          </a:ln>
          <a:effectLst/>
        </p:spPr>
        <p:txBody>
          <a:bodyPr lIns="375509" tIns="375509" rIns="375509" bIns="375509" numCol="1" spcCol="720685"/>
          <a:lstStyle/>
          <a:p>
            <a:pPr defTabSz="952097" eaLnBrk="0" hangingPunct="0">
              <a:spcBef>
                <a:spcPct val="50000"/>
              </a:spcBef>
            </a:pPr>
            <a:r>
              <a:rPr lang="en-US" sz="5500" b="1" cap="all" dirty="0">
                <a:solidFill>
                  <a:srgbClr val="F06725"/>
                </a:solidFill>
              </a:rPr>
              <a:t>Result(s)</a:t>
            </a:r>
          </a:p>
          <a:p>
            <a:pPr defTabSz="952097" eaLnBrk="0" hangingPunct="0">
              <a:spcBef>
                <a:spcPct val="50000"/>
              </a:spcBef>
            </a:pPr>
            <a:endParaRPr lang="en-CA" sz="3600" dirty="0">
              <a:solidFill>
                <a:srgbClr val="003152"/>
              </a:solidFill>
              <a:latin typeface="+mj-lt"/>
            </a:endParaRPr>
          </a:p>
          <a:p>
            <a:pPr marL="457200" indent="-457200" defTabSz="952097" eaLnBrk="0" hangingPunct="0">
              <a:spcBef>
                <a:spcPct val="50000"/>
              </a:spcBef>
              <a:buFont typeface="Arial" panose="020B0604020202020204" pitchFamily="34" charset="0"/>
              <a:buChar char="•"/>
            </a:pPr>
            <a:endParaRPr lang="en-AU" sz="3000" dirty="0">
              <a:solidFill>
                <a:srgbClr val="00345B"/>
              </a:solidFill>
              <a:latin typeface="+mj-lt"/>
            </a:endParaRPr>
          </a:p>
          <a:p>
            <a:pPr defTabSz="952097" eaLnBrk="0" hangingPunct="0">
              <a:spcBef>
                <a:spcPct val="50000"/>
              </a:spcBef>
            </a:pPr>
            <a:endParaRPr lang="en-AU" sz="3000" dirty="0">
              <a:solidFill>
                <a:srgbClr val="00345B"/>
              </a:solidFill>
              <a:latin typeface="+mj-lt"/>
            </a:endParaRPr>
          </a:p>
          <a:p>
            <a:pPr defTabSz="952097" eaLnBrk="0" hangingPunct="0">
              <a:spcBef>
                <a:spcPct val="50000"/>
              </a:spcBef>
            </a:pPr>
            <a:endParaRPr lang="en-AU" sz="3000" dirty="0">
              <a:solidFill>
                <a:srgbClr val="00345B"/>
              </a:solidFill>
              <a:latin typeface="+mj-lt"/>
            </a:endParaRPr>
          </a:p>
        </p:txBody>
      </p:sp>
      <p:sp>
        <p:nvSpPr>
          <p:cNvPr id="18" name="Rectangle 17">
            <a:extLst>
              <a:ext uri="{FF2B5EF4-FFF2-40B4-BE49-F238E27FC236}">
                <a16:creationId xmlns:a16="http://schemas.microsoft.com/office/drawing/2014/main" id="{9AAE0A79-C23D-49EC-B4A1-42F40DFD163A}"/>
              </a:ext>
            </a:extLst>
          </p:cNvPr>
          <p:cNvSpPr>
            <a:spLocks noChangeArrowheads="1"/>
          </p:cNvSpPr>
          <p:nvPr/>
        </p:nvSpPr>
        <p:spPr bwMode="auto">
          <a:xfrm>
            <a:off x="356400" y="21914832"/>
            <a:ext cx="10004400" cy="10094400"/>
          </a:xfrm>
          <a:prstGeom prst="rect">
            <a:avLst/>
          </a:prstGeom>
          <a:solidFill>
            <a:srgbClr val="D7ECEF"/>
          </a:solidFill>
          <a:ln w="12700">
            <a:solidFill>
              <a:srgbClr val="523864"/>
            </a:solidFill>
          </a:ln>
          <a:effectLst/>
        </p:spPr>
        <p:txBody>
          <a:bodyPr lIns="375509" tIns="375509" rIns="375509" bIns="375509"/>
          <a:lstStyle/>
          <a:p>
            <a:pPr marL="398972" indent="-398972" defTabSz="952097" eaLnBrk="0" hangingPunct="0">
              <a:spcBef>
                <a:spcPct val="50000"/>
              </a:spcBef>
            </a:pPr>
            <a:r>
              <a:rPr lang="en-US" sz="5500" b="1" cap="all" dirty="0">
                <a:solidFill>
                  <a:srgbClr val="F06725"/>
                </a:solidFill>
              </a:rPr>
              <a:t>Method(s)</a:t>
            </a:r>
          </a:p>
          <a:p>
            <a:pPr marL="398972" indent="-398972" defTabSz="952097" eaLnBrk="0" hangingPunct="0">
              <a:buSzPct val="60000"/>
            </a:pPr>
            <a:r>
              <a:rPr lang="en-CA" sz="4400" b="1" dirty="0">
                <a:solidFill>
                  <a:srgbClr val="003152"/>
                </a:solidFill>
              </a:rPr>
              <a:t>Sections</a:t>
            </a:r>
            <a:endParaRPr lang="en-CA" sz="3000" b="1" dirty="0">
              <a:solidFill>
                <a:srgbClr val="003152"/>
              </a:solidFill>
            </a:endParaRPr>
          </a:p>
          <a:p>
            <a:pPr marL="398972" indent="-398972" defTabSz="952097" eaLnBrk="0" hangingPunct="0">
              <a:buSzPct val="60000"/>
            </a:pPr>
            <a:r>
              <a:rPr lang="en-CA" sz="3600" dirty="0">
                <a:solidFill>
                  <a:srgbClr val="003152"/>
                </a:solidFill>
              </a:rPr>
              <a:t>Sections – Purpose, Method(s), Results, Conclusions, Charts, Pictures – may be </a:t>
            </a:r>
            <a:r>
              <a:rPr lang="en-CA" sz="3600" b="1" dirty="0">
                <a:solidFill>
                  <a:srgbClr val="003152"/>
                </a:solidFill>
              </a:rPr>
              <a:t>moved and resized</a:t>
            </a:r>
            <a:r>
              <a:rPr lang="en-CA" sz="3600" dirty="0">
                <a:solidFill>
                  <a:srgbClr val="003152"/>
                </a:solidFill>
              </a:rPr>
              <a:t> to fit. </a:t>
            </a:r>
          </a:p>
          <a:p>
            <a:pPr marL="398972" indent="-398972" defTabSz="952097" eaLnBrk="0" hangingPunct="0">
              <a:buSzPct val="60000"/>
            </a:pPr>
            <a:r>
              <a:rPr lang="en-CA" sz="3600" b="1" dirty="0">
                <a:solidFill>
                  <a:srgbClr val="003152"/>
                </a:solidFill>
              </a:rPr>
              <a:t>Do not rename the sections. </a:t>
            </a:r>
            <a:r>
              <a:rPr lang="en-CA" sz="3600" dirty="0">
                <a:solidFill>
                  <a:srgbClr val="003152"/>
                </a:solidFill>
              </a:rPr>
              <a:t>You must include Purpose, Method(s), Results, and Conclusion.</a:t>
            </a:r>
          </a:p>
          <a:p>
            <a:pPr marL="398972" indent="-398972" defTabSz="952097" eaLnBrk="0" hangingPunct="0">
              <a:buSzPct val="60000"/>
            </a:pPr>
            <a:endParaRPr lang="en-CA" sz="3000" dirty="0">
              <a:solidFill>
                <a:srgbClr val="523864"/>
              </a:solidFill>
            </a:endParaRPr>
          </a:p>
        </p:txBody>
      </p:sp>
      <p:sp>
        <p:nvSpPr>
          <p:cNvPr id="19" name="Text Box 10">
            <a:extLst>
              <a:ext uri="{FF2B5EF4-FFF2-40B4-BE49-F238E27FC236}">
                <a16:creationId xmlns:a16="http://schemas.microsoft.com/office/drawing/2014/main" id="{74B08E24-4643-5B8C-A593-2C3E306F5E53}"/>
              </a:ext>
            </a:extLst>
          </p:cNvPr>
          <p:cNvSpPr txBox="1">
            <a:spLocks noChangeArrowheads="1"/>
          </p:cNvSpPr>
          <p:nvPr/>
        </p:nvSpPr>
        <p:spPr bwMode="auto">
          <a:xfrm>
            <a:off x="356400" y="16885444"/>
            <a:ext cx="10004400" cy="4681031"/>
          </a:xfrm>
          <a:prstGeom prst="rect">
            <a:avLst/>
          </a:prstGeom>
          <a:solidFill>
            <a:srgbClr val="D7ECEF"/>
          </a:solidFill>
          <a:ln w="12700">
            <a:solidFill>
              <a:srgbClr val="523864"/>
            </a:solidFill>
            <a:miter lim="800000"/>
            <a:headEnd/>
            <a:tailEnd/>
          </a:ln>
          <a:effectLst/>
        </p:spPr>
        <p:txBody>
          <a:bodyPr lIns="375509" tIns="375509" rIns="375509" bIns="375509"/>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50000"/>
              </a:spcBef>
            </a:pPr>
            <a:r>
              <a:rPr lang="en-GB" sz="5500" b="1" cap="all" dirty="0">
                <a:solidFill>
                  <a:srgbClr val="F06725"/>
                </a:solidFill>
                <a:latin typeface="+mn-lt"/>
              </a:rPr>
              <a:t>Objective(s)</a:t>
            </a:r>
          </a:p>
          <a:p>
            <a:pPr>
              <a:spcBef>
                <a:spcPct val="20000"/>
              </a:spcBef>
            </a:pPr>
            <a:r>
              <a:rPr lang="en-AU" sz="3000" dirty="0">
                <a:solidFill>
                  <a:srgbClr val="003152"/>
                </a:solidFill>
                <a:latin typeface="+mn-lt"/>
              </a:rPr>
              <a:t>How to use this poster template…</a:t>
            </a:r>
          </a:p>
          <a:p>
            <a:pPr>
              <a:spcBef>
                <a:spcPct val="40000"/>
              </a:spcBef>
            </a:pPr>
            <a:r>
              <a:rPr lang="en-AU" sz="3000" dirty="0">
                <a:solidFill>
                  <a:srgbClr val="003152"/>
                </a:solidFill>
                <a:latin typeface="+mn-lt"/>
              </a:rPr>
              <a:t>Simply highlight this text and replace it by typing in your own text, or copy and paste your text from a MS Word document or a PowerPoint slide presentation. </a:t>
            </a:r>
          </a:p>
        </p:txBody>
      </p:sp>
      <p:sp>
        <p:nvSpPr>
          <p:cNvPr id="20" name="Rectangle 28">
            <a:extLst>
              <a:ext uri="{FF2B5EF4-FFF2-40B4-BE49-F238E27FC236}">
                <a16:creationId xmlns:a16="http://schemas.microsoft.com/office/drawing/2014/main" id="{0CF537E6-D2B5-6483-0961-5AC557FE0762}"/>
              </a:ext>
            </a:extLst>
          </p:cNvPr>
          <p:cNvSpPr>
            <a:spLocks noChangeArrowheads="1"/>
          </p:cNvSpPr>
          <p:nvPr/>
        </p:nvSpPr>
        <p:spPr bwMode="auto">
          <a:xfrm>
            <a:off x="37440000" y="22861876"/>
            <a:ext cx="12610800" cy="6934200"/>
          </a:xfrm>
          <a:prstGeom prst="rect">
            <a:avLst/>
          </a:prstGeom>
          <a:solidFill>
            <a:srgbClr val="D7ECEF"/>
          </a:solidFill>
          <a:ln w="12700">
            <a:solidFill>
              <a:srgbClr val="523864"/>
            </a:solidFill>
            <a:miter lim="800000"/>
            <a:headEnd/>
            <a:tailEnd/>
          </a:ln>
          <a:effectLst/>
        </p:spPr>
        <p:txBody>
          <a:bodyPr lIns="375509" tIns="375509" rIns="375509" bIns="375509"/>
          <a:lstStyle/>
          <a:p>
            <a:pPr defTabSz="952097" eaLnBrk="0" hangingPunct="0">
              <a:spcBef>
                <a:spcPct val="50000"/>
              </a:spcBef>
            </a:pPr>
            <a:r>
              <a:rPr lang="en-CA" sz="5500" b="1" cap="all" dirty="0">
                <a:solidFill>
                  <a:srgbClr val="F06725"/>
                </a:solidFill>
              </a:rPr>
              <a:t>FUNDING / GRANTS / ENCORE / REFERENCE or other use</a:t>
            </a:r>
            <a:endParaRPr lang="en-US" sz="5500" b="1" cap="all" dirty="0">
              <a:solidFill>
                <a:srgbClr val="F06725"/>
              </a:solidFill>
            </a:endParaRPr>
          </a:p>
          <a:p>
            <a:endParaRPr lang="en-CA" sz="3000" dirty="0">
              <a:solidFill>
                <a:srgbClr val="523864"/>
              </a:solidFill>
              <a:cs typeface="Arial" charset="0"/>
            </a:endParaRPr>
          </a:p>
          <a:p>
            <a:r>
              <a:rPr lang="en-CA" sz="4400" b="1" dirty="0">
                <a:solidFill>
                  <a:srgbClr val="003152"/>
                </a:solidFill>
                <a:cs typeface="Arial" charset="0"/>
              </a:rPr>
              <a:t>Promote Your Poster! </a:t>
            </a:r>
          </a:p>
          <a:p>
            <a:r>
              <a:rPr lang="en-CA" sz="3600" dirty="0">
                <a:solidFill>
                  <a:srgbClr val="003152"/>
                </a:solidFill>
                <a:cs typeface="Arial" charset="0"/>
              </a:rPr>
              <a:t>ICPS allows you to contact attendees before and during the meeting. Invite a key contact to your presentation! ICPS also posts posters online after the event, where your work can generate additional contacts for you.</a:t>
            </a:r>
          </a:p>
          <a:p>
            <a:endParaRPr lang="en-CA" sz="3000" dirty="0">
              <a:solidFill>
                <a:srgbClr val="523864"/>
              </a:solidFill>
              <a:cs typeface="Arial" charset="0"/>
            </a:endParaRPr>
          </a:p>
          <a:p>
            <a:pPr defTabSz="952097" eaLnBrk="0" hangingPunct="0">
              <a:spcBef>
                <a:spcPct val="50000"/>
              </a:spcBef>
            </a:pPr>
            <a:r>
              <a:rPr lang="en-AU" sz="2500" dirty="0">
                <a:solidFill>
                  <a:srgbClr val="00345B"/>
                </a:solidFill>
                <a:latin typeface="Arial" charset="0"/>
                <a:cs typeface="Arial" charset="0"/>
              </a:rPr>
              <a:t> </a:t>
            </a:r>
            <a:endParaRPr lang="en-US" sz="2500" dirty="0">
              <a:solidFill>
                <a:srgbClr val="00345B"/>
              </a:solidFill>
              <a:latin typeface="Arial" charset="0"/>
              <a:cs typeface="Arial" charset="0"/>
            </a:endParaRPr>
          </a:p>
        </p:txBody>
      </p:sp>
      <p:sp>
        <p:nvSpPr>
          <p:cNvPr id="21" name="TextBox 10">
            <a:extLst>
              <a:ext uri="{FF2B5EF4-FFF2-40B4-BE49-F238E27FC236}">
                <a16:creationId xmlns:a16="http://schemas.microsoft.com/office/drawing/2014/main" id="{0956F9BD-CD56-AF6F-57CF-363DF3A6DCF0}"/>
              </a:ext>
            </a:extLst>
          </p:cNvPr>
          <p:cNvSpPr txBox="1">
            <a:spLocks noChangeArrowheads="1"/>
          </p:cNvSpPr>
          <p:nvPr/>
        </p:nvSpPr>
        <p:spPr bwMode="auto">
          <a:xfrm>
            <a:off x="37440000" y="30115632"/>
            <a:ext cx="12610800" cy="1978324"/>
          </a:xfrm>
          <a:prstGeom prst="rect">
            <a:avLst/>
          </a:prstGeom>
          <a:solidFill>
            <a:srgbClr val="D7ECEF"/>
          </a:solidFill>
          <a:ln w="9525">
            <a:solidFill>
              <a:srgbClr val="523864"/>
            </a:solidFill>
            <a:miter lim="800000"/>
            <a:headEnd/>
            <a:tailEnd/>
          </a:ln>
        </p:spPr>
        <p:txBody>
          <a:bodyPr anchor="ctr">
            <a:noAutofit/>
          </a:bodyPr>
          <a:lstStyle>
            <a:lvl1pPr eaLnBrk="0" hangingPunct="0">
              <a:spcBef>
                <a:spcPct val="20000"/>
              </a:spcBef>
              <a:buFont typeface="Arial" charset="0"/>
              <a:buChar char="•"/>
              <a:defRPr sz="15100">
                <a:solidFill>
                  <a:schemeClr val="tx1"/>
                </a:solidFill>
                <a:latin typeface="Calibri" pitchFamily="34" charset="0"/>
              </a:defRPr>
            </a:lvl1pPr>
            <a:lvl2pPr marL="742950" indent="-285750" eaLnBrk="0" hangingPunct="0">
              <a:spcBef>
                <a:spcPct val="20000"/>
              </a:spcBef>
              <a:buFont typeface="Arial" charset="0"/>
              <a:buChar char="–"/>
              <a:defRPr sz="13200">
                <a:solidFill>
                  <a:schemeClr val="tx1"/>
                </a:solidFill>
                <a:latin typeface="Calibri" pitchFamily="34" charset="0"/>
              </a:defRPr>
            </a:lvl2pPr>
            <a:lvl3pPr marL="1143000" indent="-228600" eaLnBrk="0" hangingPunct="0">
              <a:spcBef>
                <a:spcPct val="20000"/>
              </a:spcBef>
              <a:buFont typeface="Arial" charset="0"/>
              <a:buChar char="•"/>
              <a:defRPr sz="11300">
                <a:solidFill>
                  <a:schemeClr val="tx1"/>
                </a:solidFill>
                <a:latin typeface="Calibri" pitchFamily="34" charset="0"/>
              </a:defRPr>
            </a:lvl3pPr>
            <a:lvl4pPr marL="1600200" indent="-228600" eaLnBrk="0" hangingPunct="0">
              <a:spcBef>
                <a:spcPct val="20000"/>
              </a:spcBef>
              <a:buFont typeface="Arial" charset="0"/>
              <a:buChar char="–"/>
              <a:defRPr sz="9400">
                <a:solidFill>
                  <a:schemeClr val="tx1"/>
                </a:solidFill>
                <a:latin typeface="Calibri" pitchFamily="34" charset="0"/>
              </a:defRPr>
            </a:lvl4pPr>
            <a:lvl5pPr marL="2057400" indent="-228600" eaLnBrk="0" hangingPunct="0">
              <a:spcBef>
                <a:spcPct val="20000"/>
              </a:spcBef>
              <a:buFont typeface="Arial" charset="0"/>
              <a:buChar char="»"/>
              <a:defRPr sz="9400">
                <a:solidFill>
                  <a:schemeClr val="tx1"/>
                </a:solidFill>
                <a:latin typeface="Calibri" pitchFamily="34" charset="0"/>
              </a:defRPr>
            </a:lvl5pPr>
            <a:lvl6pPr marL="25146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6pPr>
            <a:lvl7pPr marL="29718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7pPr>
            <a:lvl8pPr marL="34290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8pPr>
            <a:lvl9pPr marL="38862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9pPr>
          </a:lstStyle>
          <a:p>
            <a:pPr algn="ctr" eaLnBrk="1" hangingPunct="1">
              <a:spcBef>
                <a:spcPct val="0"/>
              </a:spcBef>
              <a:buFontTx/>
              <a:buNone/>
            </a:pPr>
            <a:r>
              <a:rPr lang="fr-CA" altLang="en-US" sz="6600" dirty="0">
                <a:solidFill>
                  <a:srgbClr val="F06725"/>
                </a:solidFill>
              </a:rPr>
              <a:t>Insert </a:t>
            </a:r>
            <a:r>
              <a:rPr lang="fr-CA" altLang="en-US" sz="6600" dirty="0" err="1">
                <a:solidFill>
                  <a:srgbClr val="F06725"/>
                </a:solidFill>
              </a:rPr>
              <a:t>your</a:t>
            </a:r>
            <a:r>
              <a:rPr lang="fr-CA" altLang="en-US" sz="6600" dirty="0">
                <a:solidFill>
                  <a:srgbClr val="F06725"/>
                </a:solidFill>
              </a:rPr>
              <a:t> QR Code and Logos</a:t>
            </a:r>
            <a:endParaRPr lang="en-US" altLang="en-US" sz="6600" dirty="0">
              <a:solidFill>
                <a:srgbClr val="F06725"/>
              </a:solidFill>
            </a:endParaRPr>
          </a:p>
        </p:txBody>
      </p:sp>
      <p:graphicFrame>
        <p:nvGraphicFramePr>
          <p:cNvPr id="22" name="Table 21">
            <a:extLst>
              <a:ext uri="{FF2B5EF4-FFF2-40B4-BE49-F238E27FC236}">
                <a16:creationId xmlns:a16="http://schemas.microsoft.com/office/drawing/2014/main" id="{52474DA6-2FA5-D11C-6A88-4A2D976801F7}"/>
              </a:ext>
            </a:extLst>
          </p:cNvPr>
          <p:cNvGraphicFramePr>
            <a:graphicFrameLocks noGrp="1"/>
          </p:cNvGraphicFramePr>
          <p:nvPr>
            <p:extLst>
              <p:ext uri="{D42A27DB-BD31-4B8C-83A1-F6EECF244321}">
                <p14:modId xmlns:p14="http://schemas.microsoft.com/office/powerpoint/2010/main" val="1208351883"/>
              </p:ext>
            </p:extLst>
          </p:nvPr>
        </p:nvGraphicFramePr>
        <p:xfrm>
          <a:off x="25047574" y="21883876"/>
          <a:ext cx="11331765" cy="8612009"/>
        </p:xfrm>
        <a:graphic>
          <a:graphicData uri="http://schemas.openxmlformats.org/drawingml/2006/table">
            <a:tbl>
              <a:tblPr firstRow="1" bandRow="1">
                <a:tableStyleId>{21E4AEA4-8DFA-4A89-87EB-49C32662AFE0}</a:tableStyleId>
              </a:tblPr>
              <a:tblGrid>
                <a:gridCol w="2266353">
                  <a:extLst>
                    <a:ext uri="{9D8B030D-6E8A-4147-A177-3AD203B41FA5}">
                      <a16:colId xmlns:a16="http://schemas.microsoft.com/office/drawing/2014/main" val="20000"/>
                    </a:ext>
                  </a:extLst>
                </a:gridCol>
                <a:gridCol w="2266353">
                  <a:extLst>
                    <a:ext uri="{9D8B030D-6E8A-4147-A177-3AD203B41FA5}">
                      <a16:colId xmlns:a16="http://schemas.microsoft.com/office/drawing/2014/main" val="20001"/>
                    </a:ext>
                  </a:extLst>
                </a:gridCol>
                <a:gridCol w="2266353">
                  <a:extLst>
                    <a:ext uri="{9D8B030D-6E8A-4147-A177-3AD203B41FA5}">
                      <a16:colId xmlns:a16="http://schemas.microsoft.com/office/drawing/2014/main" val="20002"/>
                    </a:ext>
                  </a:extLst>
                </a:gridCol>
                <a:gridCol w="2259606">
                  <a:extLst>
                    <a:ext uri="{9D8B030D-6E8A-4147-A177-3AD203B41FA5}">
                      <a16:colId xmlns:a16="http://schemas.microsoft.com/office/drawing/2014/main" val="20003"/>
                    </a:ext>
                  </a:extLst>
                </a:gridCol>
                <a:gridCol w="2273100">
                  <a:extLst>
                    <a:ext uri="{9D8B030D-6E8A-4147-A177-3AD203B41FA5}">
                      <a16:colId xmlns:a16="http://schemas.microsoft.com/office/drawing/2014/main" val="20004"/>
                    </a:ext>
                  </a:extLst>
                </a:gridCol>
              </a:tblGrid>
              <a:tr h="1498859">
                <a:tc>
                  <a:txBody>
                    <a:bodyPr/>
                    <a:lstStyle/>
                    <a:p>
                      <a:endParaRPr lang="en-CA" sz="2800" dirty="0">
                        <a:solidFill>
                          <a:schemeClr val="bg1"/>
                        </a:solidFill>
                      </a:endParaRPr>
                    </a:p>
                  </a:txBody>
                  <a:tcPr>
                    <a:solidFill>
                      <a:srgbClr val="003050"/>
                    </a:solidFill>
                  </a:tcPr>
                </a:tc>
                <a:tc>
                  <a:txBody>
                    <a:bodyPr/>
                    <a:lstStyle/>
                    <a:p>
                      <a:endParaRPr lang="en-CA" sz="2800" dirty="0">
                        <a:solidFill>
                          <a:schemeClr val="bg1"/>
                        </a:solidFill>
                      </a:endParaRPr>
                    </a:p>
                  </a:txBody>
                  <a:tcPr>
                    <a:solidFill>
                      <a:srgbClr val="003050"/>
                    </a:solidFill>
                  </a:tcPr>
                </a:tc>
                <a:tc>
                  <a:txBody>
                    <a:bodyPr/>
                    <a:lstStyle/>
                    <a:p>
                      <a:endParaRPr lang="en-CA" sz="2800" dirty="0">
                        <a:solidFill>
                          <a:schemeClr val="bg1"/>
                        </a:solidFill>
                      </a:endParaRPr>
                    </a:p>
                  </a:txBody>
                  <a:tcPr>
                    <a:solidFill>
                      <a:srgbClr val="003050"/>
                    </a:solidFill>
                  </a:tcPr>
                </a:tc>
                <a:tc>
                  <a:txBody>
                    <a:bodyPr/>
                    <a:lstStyle/>
                    <a:p>
                      <a:endParaRPr lang="en-CA" sz="2800" dirty="0">
                        <a:solidFill>
                          <a:schemeClr val="bg1"/>
                        </a:solidFill>
                      </a:endParaRPr>
                    </a:p>
                  </a:txBody>
                  <a:tcPr>
                    <a:solidFill>
                      <a:srgbClr val="003050"/>
                    </a:solidFill>
                  </a:tcPr>
                </a:tc>
                <a:tc>
                  <a:txBody>
                    <a:bodyPr/>
                    <a:lstStyle/>
                    <a:p>
                      <a:endParaRPr lang="en-CA" sz="2800" dirty="0">
                        <a:solidFill>
                          <a:schemeClr val="bg1"/>
                        </a:solidFill>
                      </a:endParaRPr>
                    </a:p>
                  </a:txBody>
                  <a:tcPr>
                    <a:solidFill>
                      <a:srgbClr val="003050"/>
                    </a:solidFill>
                  </a:tcPr>
                </a:tc>
                <a:extLst>
                  <a:ext uri="{0D108BD9-81ED-4DB2-BD59-A6C34878D82A}">
                    <a16:rowId xmlns:a16="http://schemas.microsoft.com/office/drawing/2014/main" val="10000"/>
                  </a:ext>
                </a:extLst>
              </a:tr>
              <a:tr h="790350">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extLst>
                  <a:ext uri="{0D108BD9-81ED-4DB2-BD59-A6C34878D82A}">
                    <a16:rowId xmlns:a16="http://schemas.microsoft.com/office/drawing/2014/main" val="10001"/>
                  </a:ext>
                </a:extLst>
              </a:tr>
              <a:tr h="790350">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extLst>
                  <a:ext uri="{0D108BD9-81ED-4DB2-BD59-A6C34878D82A}">
                    <a16:rowId xmlns:a16="http://schemas.microsoft.com/office/drawing/2014/main" val="10002"/>
                  </a:ext>
                </a:extLst>
              </a:tr>
              <a:tr h="790350">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extLst>
                  <a:ext uri="{0D108BD9-81ED-4DB2-BD59-A6C34878D82A}">
                    <a16:rowId xmlns:a16="http://schemas.microsoft.com/office/drawing/2014/main" val="10003"/>
                  </a:ext>
                </a:extLst>
              </a:tr>
              <a:tr h="790350">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extLst>
                  <a:ext uri="{0D108BD9-81ED-4DB2-BD59-A6C34878D82A}">
                    <a16:rowId xmlns:a16="http://schemas.microsoft.com/office/drawing/2014/main" val="10004"/>
                  </a:ext>
                </a:extLst>
              </a:tr>
              <a:tr h="790350">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extLst>
                  <a:ext uri="{0D108BD9-81ED-4DB2-BD59-A6C34878D82A}">
                    <a16:rowId xmlns:a16="http://schemas.microsoft.com/office/drawing/2014/main" val="10005"/>
                  </a:ext>
                </a:extLst>
              </a:tr>
              <a:tr h="790350">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extLst>
                  <a:ext uri="{0D108BD9-81ED-4DB2-BD59-A6C34878D82A}">
                    <a16:rowId xmlns:a16="http://schemas.microsoft.com/office/drawing/2014/main" val="10006"/>
                  </a:ext>
                </a:extLst>
              </a:tr>
              <a:tr h="790350">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extLst>
                  <a:ext uri="{0D108BD9-81ED-4DB2-BD59-A6C34878D82A}">
                    <a16:rowId xmlns:a16="http://schemas.microsoft.com/office/drawing/2014/main" val="10007"/>
                  </a:ext>
                </a:extLst>
              </a:tr>
              <a:tr h="790350">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tc>
                  <a:txBody>
                    <a:bodyPr/>
                    <a:lstStyle/>
                    <a:p>
                      <a:endParaRPr lang="en-CA" sz="2800" dirty="0">
                        <a:solidFill>
                          <a:srgbClr val="004E38"/>
                        </a:solidFill>
                      </a:endParaRPr>
                    </a:p>
                  </a:txBody>
                  <a:tcPr>
                    <a:solidFill>
                      <a:srgbClr val="3890B5">
                        <a:alpha val="10000"/>
                      </a:srgbClr>
                    </a:solidFill>
                  </a:tcPr>
                </a:tc>
                <a:extLst>
                  <a:ext uri="{0D108BD9-81ED-4DB2-BD59-A6C34878D82A}">
                    <a16:rowId xmlns:a16="http://schemas.microsoft.com/office/drawing/2014/main" val="10008"/>
                  </a:ext>
                </a:extLst>
              </a:tr>
              <a:tr h="790350">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tc>
                  <a:txBody>
                    <a:bodyPr/>
                    <a:lstStyle/>
                    <a:p>
                      <a:endParaRPr lang="en-CA" sz="2800" dirty="0">
                        <a:solidFill>
                          <a:srgbClr val="004E38"/>
                        </a:solidFill>
                      </a:endParaRPr>
                    </a:p>
                  </a:txBody>
                  <a:tcPr>
                    <a:solidFill>
                      <a:srgbClr val="3890B5">
                        <a:alpha val="50000"/>
                      </a:srgbClr>
                    </a:solidFill>
                  </a:tcPr>
                </a:tc>
                <a:extLst>
                  <a:ext uri="{0D108BD9-81ED-4DB2-BD59-A6C34878D82A}">
                    <a16:rowId xmlns:a16="http://schemas.microsoft.com/office/drawing/2014/main" val="10009"/>
                  </a:ext>
                </a:extLst>
              </a:tr>
            </a:tbl>
          </a:graphicData>
        </a:graphic>
      </p:graphicFrame>
      <p:sp>
        <p:nvSpPr>
          <p:cNvPr id="23" name="Rectangle 22">
            <a:extLst>
              <a:ext uri="{FF2B5EF4-FFF2-40B4-BE49-F238E27FC236}">
                <a16:creationId xmlns:a16="http://schemas.microsoft.com/office/drawing/2014/main" id="{CD1AD9B9-908E-7BA5-8BBB-41BD4A3036F2}"/>
              </a:ext>
            </a:extLst>
          </p:cNvPr>
          <p:cNvSpPr/>
          <p:nvPr/>
        </p:nvSpPr>
        <p:spPr>
          <a:xfrm>
            <a:off x="11224799" y="9659314"/>
            <a:ext cx="13007955" cy="21433574"/>
          </a:xfrm>
          <a:prstGeom prst="rect">
            <a:avLst/>
          </a:prstGeom>
          <a:solidFill>
            <a:srgbClr val="D7ECEF"/>
          </a:solidFill>
          <a:ln>
            <a:solidFill>
              <a:srgbClr val="52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52097" eaLnBrk="0" hangingPunct="0">
              <a:spcBef>
                <a:spcPct val="50000"/>
              </a:spcBef>
            </a:pPr>
            <a:r>
              <a:rPr lang="en-CA" sz="4400" b="1" dirty="0">
                <a:solidFill>
                  <a:srgbClr val="003152"/>
                </a:solidFill>
                <a:latin typeface="Calibri Light" panose="020F0302020204030204"/>
              </a:rPr>
              <a:t>Do Not Change The Following</a:t>
            </a:r>
          </a:p>
          <a:p>
            <a:pPr marL="457200" lvl="0" indent="-457200" defTabSz="952097" eaLnBrk="0" hangingPunct="0">
              <a:spcBef>
                <a:spcPct val="50000"/>
              </a:spcBef>
              <a:buFont typeface="Arial" panose="020B0604020202020204" pitchFamily="34" charset="0"/>
              <a:buChar char="•"/>
            </a:pPr>
            <a:r>
              <a:rPr lang="en-CA" sz="3600">
                <a:solidFill>
                  <a:srgbClr val="003152"/>
                </a:solidFill>
                <a:latin typeface="Calibri Light" panose="020F0302020204030204"/>
              </a:rPr>
              <a:t>The ICPS </a:t>
            </a:r>
            <a:r>
              <a:rPr lang="en-CA" sz="3600" dirty="0">
                <a:solidFill>
                  <a:srgbClr val="003152"/>
                </a:solidFill>
                <a:latin typeface="Calibri Light" panose="020F0302020204030204"/>
              </a:rPr>
              <a:t>logo.</a:t>
            </a:r>
          </a:p>
          <a:p>
            <a:pPr marL="457200" lvl="0" indent="-457200" defTabSz="952097" eaLnBrk="0" hangingPunct="0">
              <a:spcBef>
                <a:spcPct val="50000"/>
              </a:spcBef>
              <a:buFont typeface="Arial" panose="020B0604020202020204" pitchFamily="34" charset="0"/>
              <a:buChar char="•"/>
            </a:pPr>
            <a:r>
              <a:rPr lang="en-CA" sz="3600" dirty="0">
                <a:solidFill>
                  <a:srgbClr val="003152"/>
                </a:solidFill>
                <a:latin typeface="Calibri Light" panose="020F0302020204030204"/>
              </a:rPr>
              <a:t>Headings – Purpose, Methods, Results, Conclusion.</a:t>
            </a:r>
          </a:p>
          <a:p>
            <a:pPr marL="457200" lvl="0" indent="-457200" defTabSz="952097" eaLnBrk="0" hangingPunct="0">
              <a:spcBef>
                <a:spcPct val="50000"/>
              </a:spcBef>
              <a:buFont typeface="Arial" panose="020B0604020202020204" pitchFamily="34" charset="0"/>
              <a:buChar char="•"/>
            </a:pPr>
            <a:r>
              <a:rPr lang="en-CA" sz="3600" dirty="0">
                <a:solidFill>
                  <a:srgbClr val="003152"/>
                </a:solidFill>
                <a:latin typeface="Calibri Light" panose="020F0302020204030204"/>
              </a:rPr>
              <a:t>QR Code location or size.</a:t>
            </a:r>
          </a:p>
          <a:p>
            <a:pPr marL="457200" lvl="0" indent="-457200" defTabSz="952097" eaLnBrk="0" hangingPunct="0">
              <a:spcBef>
                <a:spcPct val="50000"/>
              </a:spcBef>
              <a:buFont typeface="Arial" panose="020B0604020202020204" pitchFamily="34" charset="0"/>
              <a:buChar char="•"/>
            </a:pPr>
            <a:r>
              <a:rPr lang="en-CA" sz="3600" dirty="0">
                <a:solidFill>
                  <a:srgbClr val="003152"/>
                </a:solidFill>
                <a:latin typeface="Calibri Light" panose="020F0302020204030204"/>
              </a:rPr>
              <a:t>Title, Author, Affiliation area.</a:t>
            </a:r>
          </a:p>
          <a:p>
            <a:pPr lvl="0" defTabSz="952097" eaLnBrk="0" hangingPunct="0">
              <a:spcBef>
                <a:spcPct val="50000"/>
              </a:spcBef>
            </a:pPr>
            <a:endParaRPr lang="en-AU" sz="3000" dirty="0">
              <a:solidFill>
                <a:srgbClr val="003152"/>
              </a:solidFill>
              <a:latin typeface="Calibri Light" panose="020F0302020204030204"/>
            </a:endParaRPr>
          </a:p>
          <a:p>
            <a:pPr lvl="0" defTabSz="952097" eaLnBrk="0" hangingPunct="0">
              <a:spcBef>
                <a:spcPct val="50000"/>
              </a:spcBef>
            </a:pPr>
            <a:r>
              <a:rPr lang="en-CA" sz="4400" b="1" dirty="0">
                <a:solidFill>
                  <a:srgbClr val="003152"/>
                </a:solidFill>
                <a:latin typeface="Calibri Light" panose="020F0302020204030204"/>
              </a:rPr>
              <a:t>Tips for a Successful Poster</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Focus: </a:t>
            </a:r>
            <a:r>
              <a:rPr lang="en-CA" sz="3600" dirty="0">
                <a:solidFill>
                  <a:srgbClr val="003152"/>
                </a:solidFill>
                <a:latin typeface="Calibri Light" panose="020F0302020204030204"/>
              </a:rPr>
              <a:t>Convey 2-3 findings in simple, clear language.</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Conclusion First: </a:t>
            </a:r>
            <a:r>
              <a:rPr lang="en-CA" sz="3600" dirty="0">
                <a:solidFill>
                  <a:srgbClr val="003152"/>
                </a:solidFill>
                <a:latin typeface="Calibri Light" panose="020F0302020204030204"/>
              </a:rPr>
              <a:t>Here’s how many scientists read your paper: Title -&gt; Conclusion -&gt; Everything Else. To hook them, focus on a title and conclusion that will gain their attention.</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Data, Data, Data: </a:t>
            </a:r>
            <a:r>
              <a:rPr lang="en-CA" sz="3600" dirty="0">
                <a:solidFill>
                  <a:srgbClr val="003152"/>
                </a:solidFill>
                <a:latin typeface="Calibri Light" panose="020F0302020204030204"/>
              </a:rPr>
              <a:t>Scientists want to see a data-driven conclusion, not a promise to do the research. </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Titles: </a:t>
            </a:r>
            <a:r>
              <a:rPr lang="en-CA" sz="3600" dirty="0">
                <a:solidFill>
                  <a:srgbClr val="003152"/>
                </a:solidFill>
                <a:latin typeface="Calibri Light" panose="020F0302020204030204"/>
              </a:rPr>
              <a:t>The title of your poster must match exactly, the accepted poster abstract.</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Use Capitalization Sparingly: </a:t>
            </a:r>
            <a:r>
              <a:rPr lang="en-CA" sz="3600" dirty="0">
                <a:solidFill>
                  <a:srgbClr val="003152"/>
                </a:solidFill>
                <a:latin typeface="Calibri Light" panose="020F0302020204030204"/>
              </a:rPr>
              <a:t>Words and sentences written in capital letters are hard to read.</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Use Bold to Make a Point: </a:t>
            </a:r>
            <a:r>
              <a:rPr lang="en-CA" sz="3600" dirty="0">
                <a:solidFill>
                  <a:srgbClr val="003152"/>
                </a:solidFill>
                <a:latin typeface="Calibri Light" panose="020F0302020204030204"/>
              </a:rPr>
              <a:t>Underlining and italicizing words make them hard to read.</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Proofread: </a:t>
            </a:r>
            <a:r>
              <a:rPr lang="en-CA" sz="3600" dirty="0">
                <a:solidFill>
                  <a:srgbClr val="003152"/>
                </a:solidFill>
                <a:latin typeface="Calibri Light" panose="020F0302020204030204"/>
              </a:rPr>
              <a:t>Good spelling, grammar, and punctuation improve your credibility.</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Use figures and pictures to tell a story: </a:t>
            </a:r>
            <a:r>
              <a:rPr lang="en-CA" sz="3600" dirty="0">
                <a:solidFill>
                  <a:srgbClr val="003152"/>
                </a:solidFill>
                <a:latin typeface="Calibri Light" panose="020F0302020204030204"/>
              </a:rPr>
              <a:t>Organize them in a way the eye can follow.</a:t>
            </a:r>
          </a:p>
          <a:p>
            <a:pPr marL="457200" lvl="0" indent="-457200" defTabSz="952097" eaLnBrk="0" hangingPunct="0">
              <a:spcBef>
                <a:spcPct val="50000"/>
              </a:spcBef>
              <a:buFont typeface="Arial" panose="020B0604020202020204" pitchFamily="34" charset="0"/>
              <a:buChar char="•"/>
            </a:pPr>
            <a:r>
              <a:rPr lang="en-CA" sz="3600" b="1" dirty="0">
                <a:solidFill>
                  <a:srgbClr val="003152"/>
                </a:solidFill>
                <a:latin typeface="Calibri Light" panose="020F0302020204030204"/>
              </a:rPr>
              <a:t>Less is More: </a:t>
            </a:r>
            <a:r>
              <a:rPr lang="en-CA" sz="3600" dirty="0">
                <a:solidFill>
                  <a:srgbClr val="003152"/>
                </a:solidFill>
                <a:latin typeface="Calibri Light" panose="020F0302020204030204"/>
              </a:rPr>
              <a:t>Many posters have been smothered by the weight of too many words. Simplify graphics and figures as much as possible without sacrificing accuracy. Keep cutting your text until you can use a font size big enough for someone to read from a few feet away</a:t>
            </a:r>
            <a:endParaRPr lang="fr-CA" dirty="0"/>
          </a:p>
        </p:txBody>
      </p:sp>
      <p:sp>
        <p:nvSpPr>
          <p:cNvPr id="24" name="Rectangle 23">
            <a:extLst>
              <a:ext uri="{FF2B5EF4-FFF2-40B4-BE49-F238E27FC236}">
                <a16:creationId xmlns:a16="http://schemas.microsoft.com/office/drawing/2014/main" id="{5C94E093-48DD-E534-6962-DD1668F327D8}"/>
              </a:ext>
            </a:extLst>
          </p:cNvPr>
          <p:cNvSpPr>
            <a:spLocks noChangeArrowheads="1"/>
          </p:cNvSpPr>
          <p:nvPr/>
        </p:nvSpPr>
        <p:spPr bwMode="auto">
          <a:xfrm>
            <a:off x="25047574" y="8999692"/>
            <a:ext cx="11095272" cy="6900113"/>
          </a:xfrm>
          <a:prstGeom prst="rect">
            <a:avLst/>
          </a:prstGeom>
          <a:solidFill>
            <a:srgbClr val="003050">
              <a:alpha val="52000"/>
            </a:srgbClr>
          </a:solidFill>
          <a:ln w="9525">
            <a:solidFill>
              <a:srgbClr val="523864"/>
            </a:solidFill>
            <a:miter lim="800000"/>
            <a:headEnd/>
            <a:tailEnd/>
          </a:ln>
          <a:effectLst/>
        </p:spPr>
        <p:txBody>
          <a:bodyPr wrap="none" lIns="522327" tIns="261164" rIns="522327" bIns="261164" anchor="ctr"/>
          <a:lstStyle/>
          <a:p>
            <a:endParaRPr lang="en-GB" sz="11556"/>
          </a:p>
        </p:txBody>
      </p:sp>
      <p:sp>
        <p:nvSpPr>
          <p:cNvPr id="25" name="Text Box 16">
            <a:extLst>
              <a:ext uri="{FF2B5EF4-FFF2-40B4-BE49-F238E27FC236}">
                <a16:creationId xmlns:a16="http://schemas.microsoft.com/office/drawing/2014/main" id="{E434138C-3512-629E-29B4-AE07211A6E0D}"/>
              </a:ext>
            </a:extLst>
          </p:cNvPr>
          <p:cNvSpPr txBox="1">
            <a:spLocks noChangeArrowheads="1"/>
          </p:cNvSpPr>
          <p:nvPr/>
        </p:nvSpPr>
        <p:spPr bwMode="auto">
          <a:xfrm>
            <a:off x="25047574" y="16080094"/>
            <a:ext cx="11095272" cy="1671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87759" tIns="187759" rIns="187759" bIns="187759">
            <a:spAutoFit/>
          </a:bodyPr>
          <a:lstStyle>
            <a:lvl1pPr defTabSz="166688" eaLnBrk="0" hangingPunct="0">
              <a:defRPr sz="500">
                <a:solidFill>
                  <a:schemeClr val="tx1"/>
                </a:solidFill>
                <a:latin typeface="Times New Roman" charset="0"/>
                <a:ea typeface="ＭＳ Ｐゴシック" charset="0"/>
              </a:defRPr>
            </a:lvl1pPr>
            <a:lvl2pPr marL="742950" indent="-285750" defTabSz="166688" eaLnBrk="0" hangingPunct="0">
              <a:defRPr sz="500">
                <a:solidFill>
                  <a:schemeClr val="tx1"/>
                </a:solidFill>
                <a:latin typeface="Times New Roman" charset="0"/>
                <a:ea typeface="ＭＳ Ｐゴシック" charset="0"/>
              </a:defRPr>
            </a:lvl2pPr>
            <a:lvl3pPr marL="1143000" indent="-228600" defTabSz="166688" eaLnBrk="0" hangingPunct="0">
              <a:defRPr sz="500">
                <a:solidFill>
                  <a:schemeClr val="tx1"/>
                </a:solidFill>
                <a:latin typeface="Times New Roman" charset="0"/>
                <a:ea typeface="ＭＳ Ｐゴシック" charset="0"/>
              </a:defRPr>
            </a:lvl3pPr>
            <a:lvl4pPr marL="1600200" indent="-228600" defTabSz="166688" eaLnBrk="0" hangingPunct="0">
              <a:defRPr sz="500">
                <a:solidFill>
                  <a:schemeClr val="tx1"/>
                </a:solidFill>
                <a:latin typeface="Times New Roman" charset="0"/>
                <a:ea typeface="ＭＳ Ｐゴシック" charset="0"/>
              </a:defRPr>
            </a:lvl4pPr>
            <a:lvl5pPr marL="2057400" indent="-228600" defTabSz="166688" eaLnBrk="0" hangingPunct="0">
              <a:defRPr sz="500">
                <a:solidFill>
                  <a:schemeClr val="tx1"/>
                </a:solidFill>
                <a:latin typeface="Times New Roman" charset="0"/>
                <a:ea typeface="ＭＳ Ｐゴシック" charset="0"/>
              </a:defRPr>
            </a:lvl5pPr>
            <a:lvl6pPr marL="2514600" indent="-228600" defTabSz="1666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666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666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66688" eaLnBrk="0" fontAlgn="base" hangingPunct="0">
              <a:spcBef>
                <a:spcPct val="0"/>
              </a:spcBef>
              <a:spcAft>
                <a:spcPct val="0"/>
              </a:spcAft>
              <a:defRPr sz="500">
                <a:solidFill>
                  <a:schemeClr val="tx1"/>
                </a:solidFill>
                <a:latin typeface="Times New Roman" charset="0"/>
                <a:ea typeface="ＭＳ Ｐゴシック" charset="0"/>
              </a:defRPr>
            </a:lvl9pPr>
          </a:lstStyle>
          <a:p>
            <a:pPr eaLnBrk="1" hangingPunct="1"/>
            <a:r>
              <a:rPr lang="en-AU" sz="2800" i="1" dirty="0">
                <a:latin typeface="Arial" panose="020B0604020202020204" pitchFamily="34" charset="0"/>
                <a:cs typeface="Arial" panose="020B0604020202020204" pitchFamily="34" charset="0"/>
              </a:rPr>
              <a:t>The recommended font for captions is Calibri, no smaller than 15 pt. Left aligned if it refers to a figure on its left. Start the captions right at the top edge of the picture (graph or photo).</a:t>
            </a:r>
          </a:p>
        </p:txBody>
      </p:sp>
      <p:sp>
        <p:nvSpPr>
          <p:cNvPr id="26" name="Rectangle 25">
            <a:extLst>
              <a:ext uri="{FF2B5EF4-FFF2-40B4-BE49-F238E27FC236}">
                <a16:creationId xmlns:a16="http://schemas.microsoft.com/office/drawing/2014/main" id="{890B2E09-6D52-5EBD-0AE4-C6DC6FC95E38}"/>
              </a:ext>
            </a:extLst>
          </p:cNvPr>
          <p:cNvSpPr/>
          <p:nvPr/>
        </p:nvSpPr>
        <p:spPr>
          <a:xfrm>
            <a:off x="-1" y="0"/>
            <a:ext cx="50399951" cy="6923314"/>
          </a:xfrm>
          <a:prstGeom prst="rect">
            <a:avLst/>
          </a:prstGeom>
          <a:ln/>
        </p:spPr>
        <p:style>
          <a:lnRef idx="1">
            <a:schemeClr val="dk1"/>
          </a:lnRef>
          <a:fillRef idx="3">
            <a:schemeClr val="dk1"/>
          </a:fillRef>
          <a:effectRef idx="2">
            <a:schemeClr val="dk1"/>
          </a:effectRef>
          <a:fontRef idx="minor">
            <a:schemeClr val="lt1"/>
          </a:fontRef>
        </p:style>
        <p:txBody>
          <a:bodyPr lIns="96012" tIns="48006" rIns="96012" bIns="48006" rtlCol="0" anchor="ctr"/>
          <a:lstStyle>
            <a:defPPr>
              <a:defRPr kern="1200"/>
            </a:defPPr>
          </a:lstStyle>
          <a:p>
            <a:pPr algn="ctr"/>
            <a:endParaRPr lang="en-US" sz="6524"/>
          </a:p>
        </p:txBody>
      </p:sp>
      <p:sp>
        <p:nvSpPr>
          <p:cNvPr id="33" name="Text Placeholder 16">
            <a:extLst>
              <a:ext uri="{FF2B5EF4-FFF2-40B4-BE49-F238E27FC236}">
                <a16:creationId xmlns:a16="http://schemas.microsoft.com/office/drawing/2014/main" id="{2D9A813D-1EE2-3FC9-4370-375F8D7EB75A}"/>
              </a:ext>
            </a:extLst>
          </p:cNvPr>
          <p:cNvSpPr txBox="1"/>
          <p:nvPr/>
        </p:nvSpPr>
        <p:spPr>
          <a:xfrm>
            <a:off x="11649740" y="4669082"/>
            <a:ext cx="15269532" cy="835613"/>
          </a:xfrm>
          <a:prstGeom prst="rect">
            <a:avLst/>
          </a:prstGeom>
        </p:spPr>
        <p:txBody>
          <a:bodyPr wrap="square" lIns="96012" tIns="48006" rIns="96012" bIns="48006">
            <a:spAutoFit/>
          </a:bodyPr>
          <a:lstStyle>
            <a:defPPr>
              <a:defRPr kern="1200"/>
            </a:defPPr>
            <a:lvl1pPr marL="0" indent="0" algn="l" defTabSz="4389028" rtl="0" eaLnBrk="1" latinLnBrk="0" hangingPunct="1">
              <a:spcBef>
                <a:spcPct val="20000"/>
              </a:spcBef>
              <a:buFont typeface="Arial" pitchFamily="34" charset="0"/>
              <a:buNone/>
              <a:defRPr sz="13400" kern="1200" baseline="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7"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1"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a:lstStyle>
          <a:p>
            <a:pPr algn="ctr"/>
            <a:r>
              <a:rPr lang="en-US" sz="4800" dirty="0">
                <a:solidFill>
                  <a:schemeClr val="bg1"/>
                </a:solidFill>
                <a:latin typeface="Domine" panose="02040503040403060204" pitchFamily="18" charset="0"/>
              </a:rPr>
              <a:t>Add Author Names and Affiliations</a:t>
            </a:r>
          </a:p>
        </p:txBody>
      </p:sp>
      <p:sp>
        <p:nvSpPr>
          <p:cNvPr id="34" name="TextBox 33">
            <a:extLst>
              <a:ext uri="{FF2B5EF4-FFF2-40B4-BE49-F238E27FC236}">
                <a16:creationId xmlns:a16="http://schemas.microsoft.com/office/drawing/2014/main" id="{695A22D0-3122-9597-C99A-9459F6F2BE3B}"/>
              </a:ext>
            </a:extLst>
          </p:cNvPr>
          <p:cNvSpPr txBox="1"/>
          <p:nvPr/>
        </p:nvSpPr>
        <p:spPr>
          <a:xfrm>
            <a:off x="40029349" y="3771659"/>
            <a:ext cx="2865805" cy="2800767"/>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lang="en-US" sz="4400" b="1" spc="472" baseline="0" dirty="0">
                <a:solidFill>
                  <a:schemeClr val="bg1"/>
                </a:solidFill>
              </a:rPr>
              <a:t>Add your Assigned Poster </a:t>
            </a:r>
            <a:br>
              <a:rPr lang="en-US" sz="4400" b="1" spc="472" baseline="0" dirty="0">
                <a:solidFill>
                  <a:schemeClr val="bg1"/>
                </a:solidFill>
              </a:rPr>
            </a:br>
            <a:r>
              <a:rPr lang="en-US" sz="4400" b="1" spc="472" baseline="0" dirty="0">
                <a:solidFill>
                  <a:schemeClr val="bg1"/>
                </a:solidFill>
              </a:rPr>
              <a:t>Number</a:t>
            </a:r>
          </a:p>
        </p:txBody>
      </p:sp>
      <p:pic>
        <p:nvPicPr>
          <p:cNvPr id="3" name="Picture 2" descr="A picture containing blur&#10;&#10;Description automatically generated">
            <a:extLst>
              <a:ext uri="{FF2B5EF4-FFF2-40B4-BE49-F238E27FC236}">
                <a16:creationId xmlns:a16="http://schemas.microsoft.com/office/drawing/2014/main" id="{5715AEDF-8544-D091-C8BE-A33BC87DF085}"/>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20227"/>
          <a:stretch/>
        </p:blipFill>
        <p:spPr>
          <a:xfrm>
            <a:off x="31293260" y="-40363"/>
            <a:ext cx="19106690" cy="6007656"/>
          </a:xfrm>
          <a:prstGeom prst="rect">
            <a:avLst/>
          </a:prstGeom>
          <a:ln>
            <a:noFill/>
          </a:ln>
          <a:effectLst>
            <a:softEdge rad="112500"/>
          </a:effectLst>
        </p:spPr>
      </p:pic>
      <p:sp>
        <p:nvSpPr>
          <p:cNvPr id="32" name="Title 11">
            <a:extLst>
              <a:ext uri="{FF2B5EF4-FFF2-40B4-BE49-F238E27FC236}">
                <a16:creationId xmlns:a16="http://schemas.microsoft.com/office/drawing/2014/main" id="{930C2A66-9013-2FDB-C389-2F0CAEF1222C}"/>
              </a:ext>
            </a:extLst>
          </p:cNvPr>
          <p:cNvSpPr txBox="1"/>
          <p:nvPr/>
        </p:nvSpPr>
        <p:spPr>
          <a:xfrm>
            <a:off x="7170865" y="1200087"/>
            <a:ext cx="24425538" cy="4480694"/>
          </a:xfrm>
          <a:prstGeom prst="rect">
            <a:avLst/>
          </a:prstGeom>
        </p:spPr>
        <p:txBody>
          <a:bodyPr lIns="96012" tIns="48006" rIns="96012" bIns="48006"/>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r>
              <a:rPr lang="en-US" sz="9600" b="1" dirty="0">
                <a:solidFill>
                  <a:schemeClr val="bg1"/>
                </a:solidFill>
                <a:effectLst>
                  <a:glow rad="63500">
                    <a:schemeClr val="accent3">
                      <a:satMod val="175000"/>
                      <a:alpha val="40000"/>
                    </a:schemeClr>
                  </a:glow>
                </a:effectLst>
                <a:latin typeface="Montserrat Extra Bold" panose="00000900000000000000" pitchFamily="50" charset="0"/>
              </a:rPr>
              <a:t>TITLE OF ABSTRACT AS ORIGINALLY SUBMITTED IN ABSTRACT</a:t>
            </a:r>
          </a:p>
          <a:p>
            <a:endParaRPr lang="en-US" sz="8800" b="1" dirty="0">
              <a:solidFill>
                <a:schemeClr val="bg1"/>
              </a:solidFill>
              <a:effectLst>
                <a:glow rad="63500">
                  <a:schemeClr val="accent3">
                    <a:satMod val="175000"/>
                    <a:alpha val="40000"/>
                  </a:schemeClr>
                </a:glow>
              </a:effectLst>
              <a:latin typeface="Montserrat Extra Bold" panose="00000900000000000000" pitchFamily="50" charset="0"/>
            </a:endParaRPr>
          </a:p>
        </p:txBody>
      </p:sp>
      <p:pic>
        <p:nvPicPr>
          <p:cNvPr id="2" name="Picture 1" descr="A picture containing text, logo, font, trademark&#10;&#10;Description automatically generated">
            <a:extLst>
              <a:ext uri="{FF2B5EF4-FFF2-40B4-BE49-F238E27FC236}">
                <a16:creationId xmlns:a16="http://schemas.microsoft.com/office/drawing/2014/main" id="{5386E900-07B5-AF6D-F159-77F6614C78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98" y="1391614"/>
            <a:ext cx="5067773" cy="4575679"/>
          </a:xfrm>
          <a:prstGeom prst="rect">
            <a:avLst/>
          </a:prstGeom>
        </p:spPr>
      </p:pic>
      <p:pic>
        <p:nvPicPr>
          <p:cNvPr id="5" name="Picture 4" descr="A logo for a conference&#10;&#10;Description automatically generated">
            <a:extLst>
              <a:ext uri="{FF2B5EF4-FFF2-40B4-BE49-F238E27FC236}">
                <a16:creationId xmlns:a16="http://schemas.microsoft.com/office/drawing/2014/main" id="{26E4A07E-67EC-20AD-EABA-6883ADECA3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95154" y="61793"/>
            <a:ext cx="7504796" cy="6934200"/>
          </a:xfrm>
          <a:prstGeom prst="rect">
            <a:avLst/>
          </a:prstGeom>
        </p:spPr>
      </p:pic>
    </p:spTree>
    <p:extLst>
      <p:ext uri="{BB962C8B-B14F-4D97-AF65-F5344CB8AC3E}">
        <p14:creationId xmlns:p14="http://schemas.microsoft.com/office/powerpoint/2010/main" val="4215968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63</TotalTime>
  <Words>591</Words>
  <Application>Microsoft Office PowerPoint</Application>
  <PresentationFormat>Custom</PresentationFormat>
  <Paragraphs>52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Mahmoud Ahmed Aly Eltahan</dc:creator>
  <cp:lastModifiedBy>Menat-Allah Mohamed Ahmed Abdel Latif</cp:lastModifiedBy>
  <cp:revision>9</cp:revision>
  <dcterms:created xsi:type="dcterms:W3CDTF">2023-05-08T07:56:24Z</dcterms:created>
  <dcterms:modified xsi:type="dcterms:W3CDTF">2024-08-08T11:49:42Z</dcterms:modified>
</cp:coreProperties>
</file>